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6" r:id="rId9"/>
    <p:sldId id="266" r:id="rId10"/>
    <p:sldId id="268" r:id="rId11"/>
    <p:sldId id="267" r:id="rId12"/>
    <p:sldId id="269" r:id="rId13"/>
    <p:sldId id="271" r:id="rId14"/>
    <p:sldId id="270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85B3-3465-47DF-85DC-16AA211CEFE1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E8500-A140-4CCF-99B5-44D95E1C9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500-A140-4CCF-99B5-44D95E1C93D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E8500-A140-4CCF-99B5-44D95E1C93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725144"/>
            <a:ext cx="4211960" cy="201622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atin typeface="Bad Script" pitchFamily="2" charset="0"/>
              </a:rPr>
              <a:t>Автор :  </a:t>
            </a:r>
            <a:br>
              <a:rPr lang="ru-RU" sz="1800" b="1" dirty="0" smtClean="0">
                <a:latin typeface="Bad Script" pitchFamily="2" charset="0"/>
              </a:rPr>
            </a:br>
            <a:r>
              <a:rPr lang="ru-RU" sz="1800" b="1" dirty="0" smtClean="0">
                <a:latin typeface="Bad Script" pitchFamily="2" charset="0"/>
              </a:rPr>
              <a:t>ученица 8  класса </a:t>
            </a:r>
            <a:br>
              <a:rPr lang="ru-RU" sz="1800" b="1" dirty="0" smtClean="0">
                <a:latin typeface="Bad Script" pitchFamily="2" charset="0"/>
              </a:rPr>
            </a:br>
            <a:r>
              <a:rPr lang="ru-RU" sz="1800" b="1" dirty="0" smtClean="0">
                <a:latin typeface="Bad Script" pitchFamily="2" charset="0"/>
              </a:rPr>
              <a:t>ГКОУ РД « СОГ </a:t>
            </a:r>
            <a:r>
              <a:rPr lang="ru-RU" sz="1800" b="1" dirty="0" err="1" smtClean="0">
                <a:latin typeface="Bad Script" pitchFamily="2" charset="0"/>
              </a:rPr>
              <a:t>Ахвахского</a:t>
            </a:r>
            <a:r>
              <a:rPr lang="ru-RU" sz="1800" b="1" dirty="0" smtClean="0">
                <a:latin typeface="Bad Script" pitchFamily="2" charset="0"/>
              </a:rPr>
              <a:t> района»</a:t>
            </a:r>
            <a:br>
              <a:rPr lang="ru-RU" sz="1800" b="1" dirty="0" smtClean="0">
                <a:latin typeface="Bad Script" pitchFamily="2" charset="0"/>
              </a:rPr>
            </a:br>
            <a:r>
              <a:rPr lang="ru-RU" sz="1800" b="1" dirty="0" err="1" smtClean="0">
                <a:latin typeface="Bad Script" pitchFamily="2" charset="0"/>
              </a:rPr>
              <a:t>Маккашарипова</a:t>
            </a:r>
            <a:r>
              <a:rPr lang="ru-RU" sz="1800" b="1" dirty="0" smtClean="0">
                <a:latin typeface="Bad Script" pitchFamily="2" charset="0"/>
              </a:rPr>
              <a:t> Анжела  </a:t>
            </a:r>
            <a:endParaRPr lang="ru-RU" sz="1800" b="1" dirty="0">
              <a:latin typeface="Bad 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400800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00B0F0"/>
                </a:solidFill>
              </a:rPr>
              <a:t>Тема:Экскурсовод</a:t>
            </a:r>
            <a:r>
              <a:rPr lang="ru-RU" b="1" dirty="0" smtClean="0">
                <a:solidFill>
                  <a:srgbClr val="00B0F0"/>
                </a:solidFill>
              </a:rPr>
              <a:t>  </a:t>
            </a:r>
          </a:p>
        </p:txBody>
      </p:sp>
      <p:pic>
        <p:nvPicPr>
          <p:cNvPr id="1026" name="Picture 2" descr="C:\Users\Павлова Елена\Documents\ТСЖ\статьи о тсж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97811"/>
            <a:ext cx="4355976" cy="19601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908720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Проект</a:t>
            </a:r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260648"/>
            <a:ext cx="8567936" cy="27084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ГКУ РД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ЦОДОУ ЗОЖ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ГКОУ РД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СОГ АХВАХСКОГО РАЙОНА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страна возможностей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реализации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профориентационного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Билет в будущее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endParaRPr lang="ru-RU" sz="1400" b="1" dirty="0" smtClean="0">
              <a:solidFill>
                <a:srgbClr val="00206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НАПРВЛЕНИЕ 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МОЙ ПУТЬ В ПРОФЕССИЮ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endParaRPr lang="ru-RU" sz="1400" b="1" dirty="0" smtClean="0">
              <a:solidFill>
                <a:srgbClr val="FF0000"/>
              </a:solidFill>
              <a:latin typeface="Calibri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НОМИНАЦИЯ : ПРЕЗЕНТАЦИЯ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7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60840" cy="216024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Социальная значимость профессии в обществе: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 Задача экскурсовода расширить кругозор людей. Благодаря их работе туристы становятся более образованными, культурными. Исторические факты в комплексе с красотой окружающей природы дают толчок к познанию чего-то нового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34820" name="Picture 4" descr="https://img.freepik.com/free-vector/tour-guide-lady-and-group-of-tourists_213307-156.jpg?size=626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813690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61653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</a:t>
            </a:r>
            <a:r>
              <a:rPr lang="ru-RU" sz="2400" b="1" dirty="0" smtClean="0"/>
              <a:t> Плюсы и минусы профессии экскурсовода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i="1" dirty="0" smtClean="0"/>
              <a:t>•  возможность путешествовать по миру за счет туристической компании;</a:t>
            </a:r>
            <a:br>
              <a:rPr lang="ru-RU" sz="2400" i="1" dirty="0" smtClean="0"/>
            </a:br>
            <a:r>
              <a:rPr lang="ru-RU" sz="2400" i="1" dirty="0" smtClean="0"/>
              <a:t> • перспективность в ближайшие несколько лет;</a:t>
            </a:r>
            <a:br>
              <a:rPr lang="ru-RU" sz="2400" i="1" dirty="0" smtClean="0"/>
            </a:br>
            <a:r>
              <a:rPr lang="ru-RU" sz="2400" i="1" dirty="0" smtClean="0"/>
              <a:t> • высокий уровень заработной платы;</a:t>
            </a:r>
            <a:br>
              <a:rPr lang="ru-RU" sz="2400" i="1" dirty="0" smtClean="0"/>
            </a:br>
            <a:r>
              <a:rPr lang="ru-RU" sz="2400" i="1" dirty="0" smtClean="0"/>
              <a:t> • творческая работа;</a:t>
            </a:r>
            <a:br>
              <a:rPr lang="ru-RU" sz="2400" i="1" dirty="0" smtClean="0"/>
            </a:br>
            <a:r>
              <a:rPr lang="ru-RU" sz="2400" i="1" dirty="0" smtClean="0"/>
              <a:t> • высокая нагрузка;</a:t>
            </a:r>
            <a:br>
              <a:rPr lang="ru-RU" sz="2400" i="1" dirty="0" smtClean="0"/>
            </a:br>
            <a:r>
              <a:rPr lang="ru-RU" sz="2400" i="1" dirty="0" smtClean="0"/>
              <a:t> • ненормированный рабочий график;</a:t>
            </a:r>
            <a:br>
              <a:rPr lang="ru-RU" sz="2400" i="1" dirty="0" smtClean="0"/>
            </a:br>
            <a:r>
              <a:rPr lang="ru-RU" sz="2400" i="1" dirty="0" smtClean="0"/>
              <a:t> • большая конкуренция.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5842" name="Picture 2" descr="https://thumbs.dreamstime.com/b/guide-4591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68760"/>
            <a:ext cx="400810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630932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556792"/>
            <a:ext cx="43924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Какими свойствами характера желательно обладать гиду.</a:t>
            </a:r>
          </a:p>
          <a:p>
            <a:r>
              <a:rPr lang="ru-RU" sz="2400" i="1" dirty="0" smtClean="0"/>
              <a:t> Самые главные качества – коммуникабельность, общительность, вежливость.</a:t>
            </a:r>
          </a:p>
          <a:p>
            <a:r>
              <a:rPr lang="ru-RU" sz="2400" i="1" dirty="0" smtClean="0"/>
              <a:t> Работать гиду придется с разными людьми, поэтому, следует вырабатывать в себе терпимость, выдержку.</a:t>
            </a:r>
          </a:p>
          <a:p>
            <a:r>
              <a:rPr lang="ru-RU" sz="2400" i="1" dirty="0" smtClean="0"/>
              <a:t> </a:t>
            </a:r>
          </a:p>
          <a:p>
            <a:endParaRPr lang="ru-RU" sz="2400" dirty="0"/>
          </a:p>
        </p:txBody>
      </p:sp>
      <p:pic>
        <p:nvPicPr>
          <p:cNvPr id="33794" name="Picture 2" descr="C:\Users\Павлова Елена\Documents\ТСЖ\статьи о тсж\ekskursovod_-turizm-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428396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732240" cy="36724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  </a:t>
            </a:r>
            <a:r>
              <a:rPr lang="ru-RU" sz="2400" b="1" i="1" dirty="0" smtClean="0"/>
              <a:t>Остроумие и эрудированность – необходимые качества для гида, ведь порой туристы задают такие каверзные и неожиданные вопросы, что без остроумия и определенной доли юмора не обойтись.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1746" name="Picture 2" descr="https://images.tomas.kz/i3/firms/111/5282/5282289/pic_3ada69dc6915133_1024x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96952"/>
            <a:ext cx="5210944" cy="354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628193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 Гид должен быть находчивым, уметь находить выход из любой ситуации. А в данном виде работы непредвиденных ситуаций может быть много – туристы могут потеряться, попутать группы, опоздать к отправлению. В любой нестандартной ситуации понадобится хладнокровие, выдержка и высокий профессионализм.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Picture 1" descr="C:\Users\Павлова Елена\Documents\ТСЖ\статьи о тсж\59aedf7450bcf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664"/>
            <a:ext cx="3593976" cy="5806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30689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Всемирный день экскурсовода</a:t>
            </a:r>
            <a:r>
              <a:rPr lang="en-US" sz="2400" b="1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i="1" dirty="0" smtClean="0"/>
              <a:t>Всемирный день экскурсовода проводники в мир туризма и все, кто причастен к этой увлекательной профессии, отмечают 21 февраля. Целью праздника стало привлечение внимания к профессии и укрепление международных связей, помогающий более плодотворно развивать туризм и его культуру.   </a:t>
            </a: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29698" name="Picture 2" descr="https://www.sunhome.ru/i/cards/72/virtualnaya-otkritka-s-dnem-ekskursovoda.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698477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37170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Сколько зарабатывают специалисты этого спектра?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Уровень заработной платы экскурсовода зависит от популярности достопримечательности и места, на котором он работает.</a:t>
            </a:r>
            <a:br>
              <a:rPr lang="ru-RU" sz="2400" i="1" dirty="0" smtClean="0"/>
            </a:br>
            <a:r>
              <a:rPr lang="ru-RU" sz="2400" i="1" dirty="0" smtClean="0"/>
              <a:t>Если относиться к работе ответственно и вести экскурсии в интересных местах, то уровень заработной платы может возрасти до 80.000 рублей в месяц. А иногда даже и выше. </a:t>
            </a:r>
            <a:br>
              <a:rPr lang="ru-RU" sz="2400" i="1" dirty="0" smtClean="0"/>
            </a:br>
            <a:r>
              <a:rPr lang="ru-RU" sz="2400" i="1" dirty="0" smtClean="0"/>
              <a:t>Также, в перспективе человек сможет устроиться экскурсоводом за границей. В этом случае он будет получать более высокую заработную плату. Но и требования к сотрудникам подобного типа предъявляются более высокие.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8674" name="Picture 2" descr="https://avatars.mds.yandex.net/get-zen_doc/1703615/pub_5dd288293e9c2b75e17288a3_5dd288f665a00b326a524a4d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221088"/>
            <a:ext cx="3600400" cy="2329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8964488" cy="29249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/>
              <a:t>Где получить образование</a:t>
            </a:r>
            <a:br>
              <a:rPr lang="ru-RU" sz="2700" b="1" dirty="0" smtClean="0"/>
            </a:br>
            <a:r>
              <a:rPr lang="ru-RU" sz="2700" i="1" dirty="0" smtClean="0"/>
              <a:t>Получить образование, которое позволит работать экскурсоводом, можно в колледжах или в вузах с гуманитарным профилем: </a:t>
            </a:r>
            <a:r>
              <a:rPr lang="ru-RU" sz="2700" i="1" dirty="0" err="1" smtClean="0"/>
              <a:t>культурология</a:t>
            </a:r>
            <a:r>
              <a:rPr lang="ru-RU" sz="2700" i="1" dirty="0" smtClean="0"/>
              <a:t>, история, лингвистика и иностранные языки. Еще один вариант — это учебные заведения, в которых есть специальности, связанные с туризмом: «Сервис и туризм», «Гостиничный бизнес», «Туризм и гостеприимство».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pic>
        <p:nvPicPr>
          <p:cNvPr id="27651" name="Picture 3" descr="C:\Users\Павлова Елена\Documents\ТСЖ\статьи о тсж\gidy_saj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76536"/>
            <a:ext cx="3672408" cy="3420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L1zmh2ipDkQ/maxresdefault.jpg"/>
          <p:cNvPicPr>
            <a:picLocks noChangeAspect="1" noChangeArrowheads="1"/>
          </p:cNvPicPr>
          <p:nvPr/>
        </p:nvPicPr>
        <p:blipFill>
          <a:blip r:embed="rId2" cstate="print"/>
          <a:srcRect l="31137" r="30177"/>
          <a:stretch>
            <a:fillRect/>
          </a:stretch>
        </p:blipFill>
        <p:spPr bwMode="auto">
          <a:xfrm flipH="1">
            <a:off x="8172400" y="5373216"/>
            <a:ext cx="624734" cy="908377"/>
          </a:xfrm>
          <a:prstGeom prst="rect">
            <a:avLst/>
          </a:prstGeom>
          <a:noFill/>
        </p:spPr>
      </p:pic>
      <p:pic>
        <p:nvPicPr>
          <p:cNvPr id="4" name="Рисунок 3" descr="C:\Users\AC\Desktop\cab9b47f8899531c2509b2b69bdf3e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429000"/>
            <a:ext cx="5220345" cy="30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AC\Desktop\Скриншот 14-02-2024 0049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0648"/>
            <a:ext cx="352839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C\Desktop\5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4664"/>
            <a:ext cx="3193961" cy="25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C\Desktop\Скриншот 14-02-2024 0140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941169"/>
            <a:ext cx="349187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237626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Кто такой экскурсовод</a:t>
            </a:r>
            <a:r>
              <a:rPr lang="en-US" sz="2400" b="1" i="1" dirty="0" smtClean="0"/>
              <a:t>?</a:t>
            </a:r>
          </a:p>
          <a:p>
            <a:r>
              <a:rPr lang="ru-RU" sz="2400" i="1" dirty="0" smtClean="0"/>
              <a:t>Экскурсовод — это специалист, который проводит экскурсии (для туристов или местного населения).  Специалист в данной области должен иметь хорошие знания по истории, культуре и географии. </a:t>
            </a:r>
            <a:endParaRPr lang="ru-RU" sz="2400" i="1" dirty="0"/>
          </a:p>
        </p:txBody>
      </p:sp>
      <p:pic>
        <p:nvPicPr>
          <p:cNvPr id="2052" name="Picture 4" descr="https://avatars.mds.yandex.net/get-zen_doc/2807006/pub_5ea3f940007c871a1590010f_5ea401023c46570d62e7765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6729206" cy="387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208823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История профессии</a:t>
            </a:r>
            <a:r>
              <a:rPr lang="en-US" sz="2700" b="1" dirty="0" smtClean="0"/>
              <a:t>.</a:t>
            </a:r>
            <a:br>
              <a:rPr lang="en-US" sz="2700" b="1" dirty="0" smtClean="0"/>
            </a:br>
            <a:r>
              <a:rPr lang="ru-RU" sz="2700" i="1" dirty="0" smtClean="0"/>
              <a:t>Когда появилась эта профессия, точно сказать нельзя, но очевидно, что она связана с развитием межгосударственных отношений.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1800" i="1" dirty="0" smtClean="0"/>
              <a:t/>
            </a:r>
            <a:br>
              <a:rPr lang="ru-RU" sz="1800" i="1" dirty="0" smtClean="0"/>
            </a:br>
            <a:endParaRPr lang="ru-RU" sz="1800" i="1" dirty="0"/>
          </a:p>
        </p:txBody>
      </p:sp>
      <p:sp>
        <p:nvSpPr>
          <p:cNvPr id="9220" name="AutoShape 4" descr="https://yt3.ggpht.com/a/AATXAJzJc8O2Pzlnf5rVwhsaPESTSkVjSV7mjyEDt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s://yt3.ggpht.com/a/AATXAJzJc8O2Pzlnf5rVwhsaPESTSkVjSV7mjyEDt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s://yt3.ggpht.com/a/AATXAJzJc8O2Pzlnf5rVwhsaPESTSkVjSV7mjyEDtQ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s://i.sunhome.ru/journal/202/operator-babochka-i-analiz-enneagramm-v2.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132856"/>
            <a:ext cx="813690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23488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История возникновения профессии в России.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Экскурсионное дело в России берет свое начало во второй половине XVIII в. с развития школьных экскурсий , когда педагоги разрабатывали и реализовывали первые природоведческие экскурсии.</a:t>
            </a:r>
            <a:endParaRPr lang="ru-RU" sz="2400" i="1" dirty="0"/>
          </a:p>
        </p:txBody>
      </p:sp>
      <p:pic>
        <p:nvPicPr>
          <p:cNvPr id="7170" name="Picture 2" descr="https://malivi.ru/wp-content/uploads/2018/06/img/den-detey-v-muzee-izobrazitelnih-iskusstv-950x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792088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35280" cy="19888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Когда наступил период развития экскурсионного дела</a:t>
            </a:r>
            <a:r>
              <a:rPr lang="en-US" sz="2400" b="1" dirty="0" smtClean="0"/>
              <a:t>?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В советский период происходит развитие экскурсионного дела  в русле общей просветительской политики Советского правительства.</a:t>
            </a:r>
            <a:endParaRPr lang="ru-RU" sz="2400" i="1" dirty="0"/>
          </a:p>
        </p:txBody>
      </p:sp>
      <p:pic>
        <p:nvPicPr>
          <p:cNvPr id="6146" name="Picture 2" descr="http://cdn.fishki.net/upload/post/2017/02/04/2210035/62d6d87e03552805860f2472811aa2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04256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Представители данной профессии.</a:t>
            </a:r>
            <a:br>
              <a:rPr lang="ru-RU" sz="2400" b="1" i="1" dirty="0" smtClean="0"/>
            </a:br>
            <a:r>
              <a:rPr lang="ru-RU" sz="2400" i="1" dirty="0" smtClean="0"/>
              <a:t> Людей этой профессии вы встретите как в больших городах, курортах, в исторических и культурных местах.  Среди экскурсоводов бывают как штатные сотрудники, так и «свободные художники».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pic>
        <p:nvPicPr>
          <p:cNvPr id="5122" name="Picture 2" descr="https://articool-tour.ru/images/banners/shkolnie-tury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7967192" cy="383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84482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Актуальность профессии.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  Профессия экскурсовода является одной из самых востребованных, так как с каждым годом туризм развивается все быстрее. </a:t>
            </a:r>
            <a:r>
              <a:rPr lang="ru-RU" sz="24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8" name="Picture 2" descr="https://sun9-22.userapi.com/c840639/v840639921/583d6/yJVZsKEBG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99288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3691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Необычный режим работы .</a:t>
            </a:r>
            <a:r>
              <a:rPr lang="ru-RU" sz="2400" dirty="0" smtClean="0"/>
              <a:t>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 В настоящее время</a:t>
            </a:r>
            <a:r>
              <a:rPr lang="en-US" sz="2400" i="1" dirty="0" smtClean="0"/>
              <a:t>,</a:t>
            </a:r>
            <a:r>
              <a:rPr lang="ru-RU" sz="2400" i="1" dirty="0" smtClean="0"/>
              <a:t>когда некоторые музеи закрыты</a:t>
            </a:r>
            <a:r>
              <a:rPr lang="en-US" sz="2400" i="1" dirty="0" smtClean="0"/>
              <a:t>,</a:t>
            </a:r>
            <a:r>
              <a:rPr lang="ru-RU" sz="2400" i="1" dirty="0" smtClean="0"/>
              <a:t>многие туристические фирмы нашли альтернативу и перевели своих экскурсоводов в </a:t>
            </a:r>
            <a:r>
              <a:rPr lang="ru-RU" sz="2400" i="1" dirty="0" err="1" smtClean="0"/>
              <a:t>онлайн</a:t>
            </a:r>
            <a:r>
              <a:rPr lang="ru-RU" sz="2400" i="1" dirty="0" smtClean="0"/>
              <a:t> режим. И это оказалось так удобно, что и после открытия музеев и выставок, </a:t>
            </a:r>
            <a:r>
              <a:rPr lang="ru-RU" sz="2400" i="1" dirty="0" err="1" smtClean="0"/>
              <a:t>онлайн</a:t>
            </a:r>
            <a:r>
              <a:rPr lang="ru-RU" sz="2400" i="1" dirty="0" smtClean="0"/>
              <a:t> экскурсии продолжают набирать обороты в туристическом бизнесе.</a:t>
            </a:r>
            <a:endParaRPr lang="ru-RU" sz="2400" i="1" dirty="0"/>
          </a:p>
        </p:txBody>
      </p:sp>
      <p:pic>
        <p:nvPicPr>
          <p:cNvPr id="26626" name="Picture 2" descr="https://rusmuseumvrm.ru/data/events/2020/03/russian_museum_online/21910_mainfoto1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64904"/>
            <a:ext cx="7362056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35496"/>
            <a:ext cx="5364088" cy="5400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b="1" dirty="0" smtClean="0"/>
              <a:t> </a:t>
            </a:r>
            <a:r>
              <a:rPr lang="ru-RU" sz="2400" b="1" dirty="0" smtClean="0"/>
              <a:t>Главные </a:t>
            </a:r>
            <a:r>
              <a:rPr lang="ru-RU" sz="2400" b="1" dirty="0" smtClean="0"/>
              <a:t>должностные обязанности экскурсовода: </a:t>
            </a:r>
            <a:br>
              <a:rPr lang="ru-RU" sz="2400" b="1" dirty="0" smtClean="0"/>
            </a:br>
            <a:r>
              <a:rPr lang="ru-RU" sz="1600" i="1" dirty="0" smtClean="0"/>
              <a:t>• Проведение экскурсий по музеям, заповедникам, местным достопримечательностям, выставкам, садово-парковым комплексам и другим, интересным для туристов объектам; </a:t>
            </a:r>
            <a:br>
              <a:rPr lang="ru-RU" sz="1600" i="1" dirty="0" smtClean="0"/>
            </a:br>
            <a:r>
              <a:rPr lang="ru-RU" sz="1600" i="1" dirty="0" smtClean="0"/>
              <a:t>• Изучение исторических материалов и документов, касающихся объектов экскурсий; </a:t>
            </a:r>
            <a:br>
              <a:rPr lang="ru-RU" sz="1600" i="1" dirty="0" smtClean="0"/>
            </a:br>
            <a:endParaRPr lang="ru-RU" sz="2400" i="1" dirty="0"/>
          </a:p>
        </p:txBody>
      </p:sp>
      <p:pic>
        <p:nvPicPr>
          <p:cNvPr id="24578" name="Picture 2" descr="C:\Users\Павлова Елена\Documents\ТСЖ\статьи о тсж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960440" cy="57606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31409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/>
              <a:t>Разработка техники рассказов о достопримечательностях;</a:t>
            </a:r>
            <a:br>
              <a:rPr lang="ru-RU" i="1" dirty="0" smtClean="0"/>
            </a:br>
            <a:r>
              <a:rPr lang="ru-RU" i="1" dirty="0" smtClean="0"/>
              <a:t> • Проведение для участников экскурсий инструктажей по мерам безопасности при осмотре достопримечательностей;</a:t>
            </a:r>
            <a:br>
              <a:rPr lang="ru-RU" i="1" dirty="0" smtClean="0"/>
            </a:br>
            <a:r>
              <a:rPr lang="ru-RU" i="1" dirty="0" smtClean="0"/>
              <a:t> • Ведение рабочей документации.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s://xn--23-kmc.xn--80aafey1amqq.xn--d1acj3b/images/events/cover/d853e85ec977839b56ff9c057c47598a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13176"/>
            <a:ext cx="3384376" cy="148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183</Words>
  <Application>Microsoft Office PowerPoint</Application>
  <PresentationFormat>Экран (4:3)</PresentationFormat>
  <Paragraphs>39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Автор :   ученица 8  класса  ГКОУ РД « СОГ Ахвахского района» Маккашарипова Анжела  </vt:lpstr>
      <vt:lpstr> </vt:lpstr>
      <vt:lpstr>История профессии. Когда появилась эта профессия, точно сказать нельзя, но очевидно, что она связана с развитием межгосударственных отношений.   </vt:lpstr>
      <vt:lpstr>История возникновения профессии в России. Экскурсионное дело в России берет свое начало во второй половине XVIII в. с развития школьных экскурсий , когда педагоги разрабатывали и реализовывали первые природоведческие экскурсии.</vt:lpstr>
      <vt:lpstr>Когда наступил период развития экскурсионного дела? В советский период происходит развитие экскурсионного дела  в русле общей просветительской политики Советского правительства.</vt:lpstr>
      <vt:lpstr>Представители данной профессии.  Людей этой профессии вы встретите как в больших городах, курортах, в исторических и культурных местах.  Среди экскурсоводов бывают как штатные сотрудники, так и «свободные художники».  </vt:lpstr>
      <vt:lpstr>Актуальность профессии.   Профессия экскурсовода является одной из самых востребованных, так как с каждым годом туризм развивается все быстрее.   </vt:lpstr>
      <vt:lpstr>Необычный режим работы .   В настоящее время,когда некоторые музеи закрыты,многие туристические фирмы нашли альтернативу и перевели своих экскурсоводов в онлайн режим. И это оказалось так удобно, что и после открытия музеев и выставок, онлайн экскурсии продолжают набирать обороты в туристическом бизнесе.</vt:lpstr>
      <vt:lpstr>  Главные должностные обязанности экскурсовода:  • Проведение экскурсий по музеям, заповедникам, местным достопримечательностям, выставкам, садово-парковым комплексам и другим, интересным для туристов объектам;  • Изучение исторических материалов и документов, касающихся объектов экскурсий;  </vt:lpstr>
      <vt:lpstr>Социальная значимость профессии в обществе:   Задача экскурсовода расширить кругозор людей. Благодаря их работе туристы становятся более образованными, культурными. Исторические факты в комплексе с красотой окружающей природы дают толчок к познанию чего-то нового.</vt:lpstr>
      <vt:lpstr>  Плюсы и минусы профессии экскурсовода  •  возможность путешествовать по миру за счет туристической компании;  • перспективность в ближайшие несколько лет;  • высокий уровень заработной платы;  • творческая работа;  • высокая нагрузка;  • ненормированный рабочий график;  • большая конкуренция. </vt:lpstr>
      <vt:lpstr> </vt:lpstr>
      <vt:lpstr>  Остроумие и эрудированность – необходимые качества для гида, ведь порой туристы задают такие каверзные и неожиданные вопросы, что без остроумия и определенной доли юмора не обойтись.  </vt:lpstr>
      <vt:lpstr> Гид должен быть находчивым, уметь находить выход из любой ситуации. А в данном виде работы непредвиденных ситуаций может быть много – туристы могут потеряться, попутать группы, опоздать к отправлению. В любой нестандартной ситуации понадобится хладнокровие, выдержка и высокий профессионализм.   </vt:lpstr>
      <vt:lpstr> Всемирный день экскурсовода. Всемирный день экскурсовода проводники в мир туризма и все, кто причастен к этой увлекательной профессии, отмечают 21 февраля. Целью праздника стало привлечение внимания к профессии и укрепление международных связей, помогающий более плодотворно развивать туризм и его культуру.    </vt:lpstr>
      <vt:lpstr>Сколько зарабатывают специалисты этого спектра?  Уровень заработной платы экскурсовода зависит от популярности достопримечательности и места, на котором он работает. Если относиться к работе ответственно и вести экскурсии в интересных местах, то уровень заработной платы может возрасти до 80.000 рублей в месяц. А иногда даже и выше.  Также, в перспективе человек сможет устроиться экскурсоводом за границей. В этом случае он будет получать более высокую заработную плату. Но и требования к сотрудникам подобного типа предъявляются более высокие.  </vt:lpstr>
      <vt:lpstr>  Где получить образование Получить образование, которое позволит работать экскурсоводом, можно в колледжах или в вузах с гуманитарным профилем: культурология, история, лингвистика и иностранные языки. Еще один вариант — это учебные заведения, в которых есть специальности, связанные с туризмом: «Сервис и туризм», «Гостиничный бизнес», «Туризм и гостеприимство».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ученицы 1 «Г» класса  Павловой Марии</dc:title>
  <dc:creator>Павлова Елена</dc:creator>
  <cp:lastModifiedBy>111</cp:lastModifiedBy>
  <cp:revision>43</cp:revision>
  <dcterms:created xsi:type="dcterms:W3CDTF">2014-02-11T21:14:53Z</dcterms:created>
  <dcterms:modified xsi:type="dcterms:W3CDTF">2024-02-14T11:27:38Z</dcterms:modified>
</cp:coreProperties>
</file>