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4" autoAdjust="0"/>
    <p:restoredTop sz="94660"/>
  </p:normalViewPr>
  <p:slideViewPr>
    <p:cSldViewPr>
      <p:cViewPr>
        <p:scale>
          <a:sx n="100" d="100"/>
          <a:sy n="100" d="100"/>
        </p:scale>
        <p:origin x="-7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E01D7-BEF5-4FE3-AD69-B52721A2A62C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47184-F3F7-40F3-843D-E323B8940D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47184-F3F7-40F3-843D-E323B8940D7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4664"/>
            <a:ext cx="8676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ГКУ РД 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ЦОДОУ ЗОЖ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ГКОУ РД 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СОГ АХВАХСКОГО РАЙОНА</a:t>
            </a:r>
            <a:r>
              <a:rPr lang="ru-RU" sz="2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Россия </a:t>
            </a: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страна возможностей</a:t>
            </a: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реализации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профориентационного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проекта </a:t>
            </a: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Билет в будущее</a:t>
            </a:r>
            <a:r>
              <a:rPr lang="ru-RU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НАПРАВЛЕНИЕ :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МОЙ ПУТЬ В ПРОФЕССИЮ»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НОМИНАЦИЯ :  ПРЕЗЕНТАЦИЯ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Segoe Script" pitchFamily="34" charset="0"/>
                <a:cs typeface="Times New Roman" pitchFamily="18" charset="0"/>
              </a:rPr>
              <a:t>ТЕМА : «Кем я хочу стать   »</a:t>
            </a:r>
            <a:endParaRPr lang="ru-RU" sz="1600" b="1" dirty="0" smtClean="0">
              <a:solidFill>
                <a:srgbClr val="0070C0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4005064"/>
            <a:ext cx="269979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ГИДЫ</a:t>
            </a:r>
            <a:r>
              <a:rPr lang="ru-RU" sz="1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Гаджиева Пари ,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Магомедова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Жарадат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ученицы 8класса 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ГКОУ РД </a:t>
            </a:r>
            <a:r>
              <a:rPr lang="ru-RU" sz="1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 Ахвахского района</a:t>
            </a:r>
            <a:r>
              <a:rPr lang="ru-RU" sz="14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Координатор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Расулова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С.Н.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6488668"/>
            <a:ext cx="1568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Камышкутан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2024г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C:\Users\AC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1043608" y="4653136"/>
            <a:ext cx="4471595" cy="1656184"/>
          </a:xfrm>
          <a:prstGeom prst="rect">
            <a:avLst/>
          </a:prstGeom>
          <a:noFill/>
        </p:spPr>
      </p:pic>
      <p:pic>
        <p:nvPicPr>
          <p:cNvPr id="1030" name="Picture 6" descr="C:\Users\AC\Desktop\фото пар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31948"/>
            <a:ext cx="1296144" cy="1629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7" descr="C:\Users\AC\Desktop\фото   жарадатс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245474"/>
            <a:ext cx="1296143" cy="1534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 descr="Презентация &quot;Правила поведения на экскурс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5" descr="C:\Users\AC\Desktop\ццц.jpg"/>
          <p:cNvPicPr>
            <a:picLocks noChangeAspect="1" noChangeArrowheads="1"/>
          </p:cNvPicPr>
          <p:nvPr/>
        </p:nvPicPr>
        <p:blipFill>
          <a:blip r:embed="rId2" cstate="print"/>
          <a:srcRect t="44799"/>
          <a:stretch>
            <a:fillRect/>
          </a:stretch>
        </p:blipFill>
        <p:spPr bwMode="auto">
          <a:xfrm flipH="1">
            <a:off x="1115616" y="5301208"/>
            <a:ext cx="4225087" cy="126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47664" y="188640"/>
            <a:ext cx="45365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 ПУТЬ  В ПРОФЕССИЮ</a:t>
            </a:r>
            <a:endParaRPr lang="ru-RU" dirty="0"/>
          </a:p>
        </p:txBody>
      </p:sp>
      <p:pic>
        <p:nvPicPr>
          <p:cNvPr id="6" name="Picture 3" descr="C:\Users\Марзигат\Desktop\МУЗЕЙ Министерства Национальной политики\Нов визитка\виз встречи\20150408_122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2016224" cy="141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41" t="5828" r="3711" b="7116"/>
          <a:stretch/>
        </p:blipFill>
        <p:spPr bwMode="auto">
          <a:xfrm>
            <a:off x="323528" y="3284984"/>
            <a:ext cx="295395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C:\Users\Марзигат\Desktop\визитка\Новая папка (2)\IMG_2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84984"/>
            <a:ext cx="2697236" cy="3120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19872" y="836712"/>
            <a:ext cx="2592288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Наши первые  шаги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636912"/>
            <a:ext cx="2808312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ИСТОРИКО_КРАЕВЕДЧЕСКИЙ МУЗЕЙ им АЛИЕВОЙ Ш.А.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pic>
        <p:nvPicPr>
          <p:cNvPr id="12" name="Picture 4" descr="C:\Users\Марзигат\Desktop\МУЗЕЙ Министерства Национальной политики\Нов визитка\виз природа школы\IMG_20140508_1017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2592288" cy="1551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C\AppData\Local\Temp\Rar$DIa0.861\IMG-20240213-WA01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764704"/>
            <a:ext cx="1679418" cy="2232248"/>
          </a:xfrm>
          <a:prstGeom prst="rect">
            <a:avLst/>
          </a:prstGeom>
          <a:noFill/>
        </p:spPr>
      </p:pic>
      <p:pic>
        <p:nvPicPr>
          <p:cNvPr id="1027" name="Picture 3" descr="C:\Users\AC\Desktop\Новая папка (2)\e2ff78a3-1245-4040-a400-13a771a9dba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1556792"/>
            <a:ext cx="1708920" cy="2278560"/>
          </a:xfrm>
          <a:prstGeom prst="rect">
            <a:avLst/>
          </a:prstGeom>
          <a:noFill/>
        </p:spPr>
      </p:pic>
      <p:pic>
        <p:nvPicPr>
          <p:cNvPr id="1028" name="Picture 4" descr="C:\Users\AC\Desktop\Новая папка (2)\Без названия (5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94823" y="2564904"/>
            <a:ext cx="848653" cy="498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260648"/>
            <a:ext cx="453650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ПУТЬ В ПРОФЕССИЮ</a:t>
            </a:r>
            <a:endParaRPr lang="ru-RU" dirty="0"/>
          </a:p>
        </p:txBody>
      </p:sp>
      <p:pic>
        <p:nvPicPr>
          <p:cNvPr id="2050" name="Picture 2" descr="C:\Users\AC\Desktop\КОНКУРС (2)\фото пари и жарад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17032"/>
            <a:ext cx="1824203" cy="13681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308304" y="548680"/>
            <a:ext cx="1368152" cy="5040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Второй </a:t>
            </a:r>
            <a:r>
              <a:rPr lang="ru-RU" sz="1200" b="1" dirty="0" smtClean="0">
                <a:solidFill>
                  <a:srgbClr val="002060"/>
                </a:solidFill>
              </a:rPr>
              <a:t>этап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052736"/>
            <a:ext cx="612068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Мы победители конкурса : «Лучший гид музея»  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996952"/>
            <a:ext cx="532859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 </a:t>
            </a:r>
            <a:r>
              <a:rPr lang="ru-RU" sz="2000" dirty="0" smtClean="0"/>
              <a:t>Мы в качестве   туристов  </a:t>
            </a:r>
            <a:endParaRPr lang="ru-RU" sz="2000" dirty="0"/>
          </a:p>
        </p:txBody>
      </p:sp>
      <p:pic>
        <p:nvPicPr>
          <p:cNvPr id="2051" name="Picture 3" descr="C:\Users\AC\Desktop\fb792c42-96db-45ca-ba2d-c8f5886a5c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085184"/>
            <a:ext cx="1728192" cy="1296144"/>
          </a:xfrm>
          <a:prstGeom prst="rect">
            <a:avLst/>
          </a:prstGeom>
          <a:noFill/>
        </p:spPr>
      </p:pic>
      <p:pic>
        <p:nvPicPr>
          <p:cNvPr id="2052" name="Picture 4" descr="C:\Users\AC\Desktop\bc85aba2-99c3-424b-b609-638226f7e63f.jpg"/>
          <p:cNvPicPr>
            <a:picLocks noChangeAspect="1" noChangeArrowheads="1"/>
          </p:cNvPicPr>
          <p:nvPr/>
        </p:nvPicPr>
        <p:blipFill>
          <a:blip r:embed="rId4" cstate="print"/>
          <a:srcRect t="14062"/>
          <a:stretch>
            <a:fillRect/>
          </a:stretch>
        </p:blipFill>
        <p:spPr bwMode="auto">
          <a:xfrm>
            <a:off x="5220072" y="3645024"/>
            <a:ext cx="1152128" cy="1320147"/>
          </a:xfrm>
          <a:prstGeom prst="rect">
            <a:avLst/>
          </a:prstGeom>
          <a:noFill/>
        </p:spPr>
      </p:pic>
      <p:pic>
        <p:nvPicPr>
          <p:cNvPr id="2053" name="Picture 5" descr="C:\Users\AC\Desktop\a4a1735e-6520-41ba-9da7-a7c5f8e66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5229200"/>
            <a:ext cx="1656184" cy="1242138"/>
          </a:xfrm>
          <a:prstGeom prst="rect">
            <a:avLst/>
          </a:prstGeom>
          <a:noFill/>
        </p:spPr>
      </p:pic>
      <p:pic>
        <p:nvPicPr>
          <p:cNvPr id="2054" name="Picture 6" descr="C:\Users\AC\Desktop\5908a105-655c-4b4f-835e-beb35edc998d.jpg"/>
          <p:cNvPicPr>
            <a:picLocks noChangeAspect="1" noChangeArrowheads="1"/>
          </p:cNvPicPr>
          <p:nvPr/>
        </p:nvPicPr>
        <p:blipFill>
          <a:blip r:embed="rId6" cstate="print"/>
          <a:srcRect b="10000"/>
          <a:stretch>
            <a:fillRect/>
          </a:stretch>
        </p:blipFill>
        <p:spPr bwMode="auto">
          <a:xfrm>
            <a:off x="755576" y="5157192"/>
            <a:ext cx="1080120" cy="1296144"/>
          </a:xfrm>
          <a:prstGeom prst="rect">
            <a:avLst/>
          </a:prstGeom>
          <a:noFill/>
        </p:spPr>
      </p:pic>
      <p:pic>
        <p:nvPicPr>
          <p:cNvPr id="2" name="Picture 2" descr="C:\Users\AC\Downloads\IMG-20240213-WA03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700808"/>
            <a:ext cx="1939978" cy="1008112"/>
          </a:xfrm>
          <a:prstGeom prst="rect">
            <a:avLst/>
          </a:prstGeom>
          <a:noFill/>
        </p:spPr>
      </p:pic>
      <p:pic>
        <p:nvPicPr>
          <p:cNvPr id="4" name="Picture 3" descr="C:\Users\AC\Downloads\IMG-20240213-WA0305.jpg"/>
          <p:cNvPicPr>
            <a:picLocks noChangeAspect="1" noChangeArrowheads="1"/>
          </p:cNvPicPr>
          <p:nvPr/>
        </p:nvPicPr>
        <p:blipFill>
          <a:blip r:embed="rId8" cstate="print"/>
          <a:srcRect r="12813"/>
          <a:stretch>
            <a:fillRect/>
          </a:stretch>
        </p:blipFill>
        <p:spPr bwMode="auto">
          <a:xfrm>
            <a:off x="539552" y="1700808"/>
            <a:ext cx="2236750" cy="1154465"/>
          </a:xfrm>
          <a:prstGeom prst="rect">
            <a:avLst/>
          </a:prstGeom>
          <a:noFill/>
        </p:spPr>
      </p:pic>
      <p:sp>
        <p:nvSpPr>
          <p:cNvPr id="5" name="AutoShape 5" descr="IMG-20240213-WA03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6" descr="C:\Users\AC\Desktop\Скриншот 13-02-2024 2232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645024"/>
            <a:ext cx="1828229" cy="1356280"/>
          </a:xfrm>
          <a:prstGeom prst="rect">
            <a:avLst/>
          </a:prstGeom>
          <a:noFill/>
        </p:spPr>
      </p:pic>
      <p:pic>
        <p:nvPicPr>
          <p:cNvPr id="2055" name="Picture 7" descr="C:\Users\AC\Desktop\Скриншот 13-02-2024 2233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3284984"/>
            <a:ext cx="1944216" cy="1554304"/>
          </a:xfrm>
          <a:prstGeom prst="rect">
            <a:avLst/>
          </a:prstGeom>
          <a:noFill/>
        </p:spPr>
      </p:pic>
      <p:pic>
        <p:nvPicPr>
          <p:cNvPr id="2056" name="Picture 8" descr="C:\Users\AC\Desktop\IMG-20240213-WA031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5085184"/>
            <a:ext cx="954106" cy="1272141"/>
          </a:xfrm>
          <a:prstGeom prst="rect">
            <a:avLst/>
          </a:prstGeom>
          <a:noFill/>
        </p:spPr>
      </p:pic>
      <p:pic>
        <p:nvPicPr>
          <p:cNvPr id="17" name="Picture 3" descr="C:\Users\AC\Desktop\Юный-экскурсовод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79946" y="3033644"/>
            <a:ext cx="1120246" cy="467364"/>
          </a:xfrm>
          <a:prstGeom prst="rect">
            <a:avLst/>
          </a:prstGeom>
          <a:noFill/>
        </p:spPr>
      </p:pic>
      <p:pic>
        <p:nvPicPr>
          <p:cNvPr id="2057" name="Picture 9" descr="C:\Users\AC\Desktop\Скриншот 13-02-2024 22415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831" y="1628800"/>
            <a:ext cx="1632691" cy="1221279"/>
          </a:xfrm>
          <a:prstGeom prst="rect">
            <a:avLst/>
          </a:prstGeom>
          <a:noFill/>
        </p:spPr>
      </p:pic>
      <p:pic>
        <p:nvPicPr>
          <p:cNvPr id="2058" name="Picture 10" descr="C:\Users\AC\Desktop\Скриншот 13-02-2024 22425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6256" y="1412776"/>
            <a:ext cx="1811214" cy="1319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11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Картинки для презентации поход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60648"/>
            <a:ext cx="45365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ПУТЬ В ПРОФЕССИЮ</a:t>
            </a:r>
            <a:endParaRPr lang="ru-RU" dirty="0"/>
          </a:p>
        </p:txBody>
      </p:sp>
      <p:pic>
        <p:nvPicPr>
          <p:cNvPr id="5" name="Picture 3" descr="C:\Users\AC\Desktop\Юный-экскурсов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8394" y="5517232"/>
            <a:ext cx="2357114" cy="983382"/>
          </a:xfrm>
          <a:prstGeom prst="rect">
            <a:avLst/>
          </a:prstGeom>
          <a:noFill/>
        </p:spPr>
      </p:pic>
      <p:pic>
        <p:nvPicPr>
          <p:cNvPr id="6" name="Picture 7" descr="C:\Users\AC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1656184" cy="8307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34076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Гид</a:t>
            </a:r>
            <a:r>
              <a:rPr lang="ru-RU" sz="1400" dirty="0" smtClean="0">
                <a:solidFill>
                  <a:srgbClr val="002060"/>
                </a:solidFill>
              </a:rPr>
              <a:t> — </a:t>
            </a:r>
            <a:r>
              <a:rPr lang="ru-RU" sz="1400" b="1" dirty="0" smtClean="0">
                <a:solidFill>
                  <a:srgbClr val="002060"/>
                </a:solidFill>
              </a:rPr>
              <a:t>это</a:t>
            </a:r>
            <a:r>
              <a:rPr lang="ru-RU" sz="1400" dirty="0" smtClean="0">
                <a:solidFill>
                  <a:srgbClr val="002060"/>
                </a:solidFill>
              </a:rPr>
              <a:t> человек, который сопровождает туристов в путешествиях.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700808"/>
            <a:ext cx="73448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Экскурсовод-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специалистом высокого уровня по какому-то узкому вопросу, периоду, эпохе или группе памятников (экспонатов). </a:t>
            </a:r>
            <a:r>
              <a:rPr lang="ru-RU" dirty="0" smtClean="0">
                <a:solidFill>
                  <a:srgbClr val="002060"/>
                </a:solidFill>
                <a:latin typeface="Segoe UI Light" pitchFamily="34" charset="0"/>
              </a:rPr>
              <a:t> 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2564904"/>
            <a:ext cx="56703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А как стать гидом-экскурсоводом</a:t>
            </a:r>
            <a:r>
              <a:rPr lang="ru-RU" sz="1600" dirty="0" smtClean="0">
                <a:solidFill>
                  <a:srgbClr val="002060"/>
                </a:solidFill>
              </a:rPr>
              <a:t>  ?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Первый шаг это тесное знакомство с профессией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5" name="Picture 1" descr="C:\Users\AC\Desktop\Скриншот 13-02-2024 224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06640"/>
            <a:ext cx="2664296" cy="2029732"/>
          </a:xfrm>
          <a:prstGeom prst="rect">
            <a:avLst/>
          </a:prstGeom>
          <a:noFill/>
        </p:spPr>
      </p:pic>
      <p:pic>
        <p:nvPicPr>
          <p:cNvPr id="6146" name="Picture 2" descr="C:\Users\AC\Desktop\Скриншот 13-02-2024 225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356992"/>
            <a:ext cx="2314004" cy="1732039"/>
          </a:xfrm>
          <a:prstGeom prst="rect">
            <a:avLst/>
          </a:prstGeom>
          <a:noFill/>
        </p:spPr>
      </p:pic>
      <p:pic>
        <p:nvPicPr>
          <p:cNvPr id="6147" name="Picture 3" descr="C:\Users\AC\Desktop\Новая папка (2)\Без названия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692696"/>
            <a:ext cx="1152128" cy="1944632"/>
          </a:xfrm>
          <a:prstGeom prst="rect">
            <a:avLst/>
          </a:prstGeom>
          <a:noFill/>
        </p:spPr>
      </p:pic>
      <p:pic>
        <p:nvPicPr>
          <p:cNvPr id="6148" name="Picture 4" descr="C:\Users\AC\Desktop\Новая папка (2)\872c618e-2354-4f49-9000-9b1a6d85147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717032"/>
            <a:ext cx="2912840" cy="2184630"/>
          </a:xfrm>
          <a:prstGeom prst="rect">
            <a:avLst/>
          </a:prstGeom>
          <a:noFill/>
        </p:spPr>
      </p:pic>
      <p:pic>
        <p:nvPicPr>
          <p:cNvPr id="6149" name="Picture 5" descr="C:\Users\AC\Desktop\Новая папка (2)\1963c373-fa13-4b57-b111-371ff205eb8f.jpg"/>
          <p:cNvPicPr>
            <a:picLocks noChangeAspect="1" noChangeArrowheads="1"/>
          </p:cNvPicPr>
          <p:nvPr/>
        </p:nvPicPr>
        <p:blipFill>
          <a:blip r:embed="rId8" cstate="print"/>
          <a:srcRect t="13762" b="15680"/>
          <a:stretch>
            <a:fillRect/>
          </a:stretch>
        </p:blipFill>
        <p:spPr bwMode="auto">
          <a:xfrm>
            <a:off x="395536" y="4539123"/>
            <a:ext cx="2088232" cy="191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AC\Desktop\ццц.jpg"/>
          <p:cNvPicPr>
            <a:picLocks noChangeAspect="1" noChangeArrowheads="1"/>
          </p:cNvPicPr>
          <p:nvPr/>
        </p:nvPicPr>
        <p:blipFill>
          <a:blip r:embed="rId2" cstate="print"/>
          <a:srcRect t="44799"/>
          <a:stretch>
            <a:fillRect/>
          </a:stretch>
        </p:blipFill>
        <p:spPr bwMode="auto">
          <a:xfrm>
            <a:off x="5580112" y="5157192"/>
            <a:ext cx="3268655" cy="1312557"/>
          </a:xfrm>
          <a:prstGeom prst="rect">
            <a:avLst/>
          </a:prstGeom>
          <a:noFill/>
        </p:spPr>
      </p:pic>
      <p:pic>
        <p:nvPicPr>
          <p:cNvPr id="17411" name="Picture 3" descr="C:\Users\AC\Desktop\Юный-экскурсов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00867"/>
            <a:ext cx="2664296" cy="11115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260648"/>
            <a:ext cx="4248472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ПУТЬ В ПРОФЕССИЮ</a:t>
            </a:r>
            <a:endParaRPr lang="ru-RU" dirty="0"/>
          </a:p>
        </p:txBody>
      </p:sp>
      <p:pic>
        <p:nvPicPr>
          <p:cNvPr id="5121" name="Picture 1" descr="C:\Users\AC\Desktop\Новая папка (2)\bc85aba2-99c3-424b-b609-638226f7e63f.jpg"/>
          <p:cNvPicPr>
            <a:picLocks noChangeAspect="1" noChangeArrowheads="1"/>
          </p:cNvPicPr>
          <p:nvPr/>
        </p:nvPicPr>
        <p:blipFill>
          <a:blip r:embed="rId4" cstate="print"/>
          <a:srcRect t="22520"/>
          <a:stretch>
            <a:fillRect/>
          </a:stretch>
        </p:blipFill>
        <p:spPr bwMode="auto">
          <a:xfrm>
            <a:off x="3563888" y="5013176"/>
            <a:ext cx="1584176" cy="1486478"/>
          </a:xfrm>
          <a:prstGeom prst="rect">
            <a:avLst/>
          </a:prstGeom>
          <a:noFill/>
        </p:spPr>
      </p:pic>
      <p:sp>
        <p:nvSpPr>
          <p:cNvPr id="5124" name="AutoShape 4" descr="blob:https://web.whatsapp.com/22b9d346-667b-4105-a727-89278de8aaf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Users\AC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48680"/>
            <a:ext cx="1329612" cy="1772816"/>
          </a:xfrm>
          <a:prstGeom prst="rect">
            <a:avLst/>
          </a:prstGeom>
          <a:noFill/>
        </p:spPr>
      </p:pic>
      <p:pic>
        <p:nvPicPr>
          <p:cNvPr id="5126" name="Picture 6" descr="C:\Users\AC\Desktop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492896"/>
            <a:ext cx="2232248" cy="1004511"/>
          </a:xfrm>
          <a:prstGeom prst="rect">
            <a:avLst/>
          </a:prstGeom>
          <a:noFill/>
        </p:spPr>
      </p:pic>
      <p:pic>
        <p:nvPicPr>
          <p:cNvPr id="5127" name="Picture 7" descr="C:\Users\AC\Desktop\2fc80b09-352f-4421-aa84-2e63d1530e2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3717032"/>
            <a:ext cx="1203598" cy="1604797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012160" y="488575"/>
            <a:ext cx="129614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Следующий шаг -это получение специализированного образования.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124744"/>
            <a:ext cx="6246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Где можно получить профессию гида?</a:t>
            </a:r>
          </a:p>
          <a:p>
            <a:endParaRPr lang="ru-RU" b="1" i="1" u="sng" dirty="0" smtClean="0">
              <a:solidFill>
                <a:srgbClr val="0070C0"/>
              </a:solidFill>
            </a:endParaRPr>
          </a:p>
          <a:p>
            <a:r>
              <a:rPr lang="ru-RU" i="1" u="sng" dirty="0" smtClean="0">
                <a:solidFill>
                  <a:srgbClr val="0070C0"/>
                </a:solidFill>
              </a:rPr>
              <a:t>Санкт-Петербургский университет управления и экономики</a:t>
            </a:r>
            <a:r>
              <a:rPr lang="ru-RU" i="1" dirty="0" smtClean="0">
                <a:solidFill>
                  <a:srgbClr val="0070C0"/>
                </a:solidFill>
              </a:rPr>
              <a:t>;</a:t>
            </a:r>
          </a:p>
          <a:p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Российская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международная академия туризма;</a:t>
            </a:r>
          </a:p>
          <a:p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Сочинский государственный университет туризма и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курортного  дела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u="sng" dirty="0" smtClean="0">
                <a:solidFill>
                  <a:srgbClr val="7030A0"/>
                </a:solidFill>
              </a:rPr>
              <a:t>Российский государственный гуманитарный университет.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365104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solidFill>
                  <a:srgbClr val="FF0000"/>
                </a:solidFill>
              </a:rPr>
              <a:t>Государственный  Филиал </a:t>
            </a:r>
            <a:r>
              <a:rPr lang="ru-RU" sz="1600" b="1" i="1" u="sng" dirty="0" smtClean="0">
                <a:solidFill>
                  <a:srgbClr val="FF0000"/>
                </a:solidFill>
              </a:rPr>
              <a:t>Российского государственного университета туризма и сервиса в г. </a:t>
            </a:r>
            <a:r>
              <a:rPr lang="ru-RU" sz="1600" b="1" i="1" u="sng" dirty="0" smtClean="0">
                <a:solidFill>
                  <a:srgbClr val="FF0000"/>
                </a:solidFill>
              </a:rPr>
              <a:t>Махачкале  </a:t>
            </a:r>
            <a:endParaRPr lang="ru-RU" sz="1600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Картинки для презентации поход - 7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5" descr="C:\Users\AC\Desktop\ццц.jpg"/>
          <p:cNvPicPr>
            <a:picLocks noChangeAspect="1" noChangeArrowheads="1"/>
          </p:cNvPicPr>
          <p:nvPr/>
        </p:nvPicPr>
        <p:blipFill>
          <a:blip r:embed="rId3" cstate="print"/>
          <a:srcRect t="44799"/>
          <a:stretch>
            <a:fillRect/>
          </a:stretch>
        </p:blipFill>
        <p:spPr bwMode="auto">
          <a:xfrm flipH="1">
            <a:off x="323528" y="5478039"/>
            <a:ext cx="2448272" cy="991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332656"/>
            <a:ext cx="45365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ПУТЬ В ПРОФЕССИЮ</a:t>
            </a:r>
            <a:endParaRPr lang="ru-RU" dirty="0"/>
          </a:p>
        </p:txBody>
      </p:sp>
      <p:pic>
        <p:nvPicPr>
          <p:cNvPr id="6" name="Picture 3" descr="C:\Users\AC\Desktop\Новая папка (2)\Без назван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32656"/>
            <a:ext cx="1152128" cy="194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7584" y="980728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i="1" dirty="0" smtClean="0">
                <a:solidFill>
                  <a:srgbClr val="002060"/>
                </a:solidFill>
              </a:rPr>
              <a:t>      Мы </a:t>
            </a:r>
            <a:r>
              <a:rPr lang="ru-RU" sz="1400" i="1" dirty="0" smtClean="0">
                <a:solidFill>
                  <a:srgbClr val="002060"/>
                </a:solidFill>
              </a:rPr>
              <a:t>увлекаемся такими науками, как иностранный язык, история, КТНД и география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3068960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Самое главное в становлении гидом – это страсть к путешествиям     и     умение делиться этой страстью с другими.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27584" y="1556792"/>
            <a:ext cx="6768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Смежные профессии гида – это гид-историк, культуролог, музейный работник и этнограф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9" name="Picture 2" descr="C:\Users\AC\Desktop\Новая папка (2)\карти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725144"/>
            <a:ext cx="1296144" cy="596829"/>
          </a:xfrm>
          <a:prstGeom prst="rect">
            <a:avLst/>
          </a:prstGeom>
          <a:noFill/>
        </p:spPr>
      </p:pic>
      <p:pic>
        <p:nvPicPr>
          <p:cNvPr id="10" name="Рисунок 9" descr="C:\Users\AC\AppData\Local\Temp\Rar$DIa0.791\Скриншот 12.02.24_09.36.09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229200"/>
            <a:ext cx="8640960" cy="137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43608" y="3861048"/>
            <a:ext cx="532859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00B0F0"/>
                </a:solidFill>
              </a:rPr>
              <a:t>История профессии</a:t>
            </a:r>
            <a:r>
              <a:rPr lang="en-US" sz="1050" b="1" dirty="0" smtClean="0">
                <a:solidFill>
                  <a:srgbClr val="00B0F0"/>
                </a:solidFill>
              </a:rPr>
              <a:t>.</a:t>
            </a:r>
            <a:br>
              <a:rPr lang="en-US" sz="1050" b="1" dirty="0" smtClean="0">
                <a:solidFill>
                  <a:srgbClr val="00B0F0"/>
                </a:solidFill>
              </a:rPr>
            </a:br>
            <a:r>
              <a:rPr lang="ru-RU" sz="1050" i="1" dirty="0" smtClean="0">
                <a:solidFill>
                  <a:srgbClr val="00B0F0"/>
                </a:solidFill>
              </a:rPr>
              <a:t>Когда появилась эта профессия, точно сказать нельзя, но очевидно, что она связана с развитием межгосударственных отношений</a:t>
            </a:r>
            <a:r>
              <a:rPr lang="ru-RU" sz="1050" i="1" dirty="0" smtClean="0"/>
              <a:t>.</a:t>
            </a:r>
            <a:endParaRPr lang="ru-RU" sz="10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4725144"/>
            <a:ext cx="5040560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rgbClr val="0070C0"/>
                </a:solidFill>
              </a:rPr>
              <a:t>Актуальность профессии.</a:t>
            </a:r>
            <a:r>
              <a:rPr lang="ru-RU" sz="1050" dirty="0" smtClean="0">
                <a:solidFill>
                  <a:srgbClr val="0070C0"/>
                </a:solidFill>
              </a:rPr>
              <a:t/>
            </a:r>
            <a:br>
              <a:rPr lang="ru-RU" sz="1050" dirty="0" smtClean="0">
                <a:solidFill>
                  <a:srgbClr val="0070C0"/>
                </a:solidFill>
              </a:rPr>
            </a:br>
            <a:r>
              <a:rPr lang="ru-RU" sz="1050" i="1" dirty="0" smtClean="0">
                <a:solidFill>
                  <a:srgbClr val="0070C0"/>
                </a:solidFill>
              </a:rPr>
              <a:t>  Профессия экскурсовода является одной из самых востребованных, так как с каждым годом туризм развивается все быстрее. 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/>
            </a:r>
            <a:br>
              <a:rPr lang="ru-RU" sz="1400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2132856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i="1" dirty="0" smtClean="0">
                <a:latin typeface="+mj-lt"/>
              </a:rPr>
              <a:t>     </a:t>
            </a:r>
            <a:r>
              <a:rPr lang="ru-RU" sz="1400" i="1" dirty="0" smtClean="0">
                <a:solidFill>
                  <a:srgbClr val="002060"/>
                </a:solidFill>
                <a:latin typeface="+mj-lt"/>
              </a:rPr>
              <a:t>Остроумие </a:t>
            </a:r>
            <a:r>
              <a:rPr lang="ru-RU" sz="1400" i="1" dirty="0" smtClean="0">
                <a:solidFill>
                  <a:srgbClr val="002060"/>
                </a:solidFill>
                <a:latin typeface="+mj-lt"/>
              </a:rPr>
              <a:t>и эрудированность – необходимые качества для гида, ведь порой туристы задают такие каверзные и неожиданные вопросы, что без остроумия и определенной доли юмора не обойтись. </a:t>
            </a:r>
            <a:endParaRPr lang="ru-RU" sz="1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5" name="Picture 2" descr="https://images.tomas.kz/i3/firms/111/5282/5282289/pic_3ada69dc6915133_1024x3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717032"/>
            <a:ext cx="977293" cy="664891"/>
          </a:xfrm>
          <a:prstGeom prst="rect">
            <a:avLst/>
          </a:prstGeom>
          <a:noFill/>
        </p:spPr>
      </p:pic>
      <p:pic>
        <p:nvPicPr>
          <p:cNvPr id="16" name="Picture 2" descr="https://avatars.mds.yandex.net/get-zen_doc/1703615/pub_5dd288293e9c2b75e17288a3_5dd288f665a00b326a524a4d/scale_12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60648"/>
            <a:ext cx="1080120" cy="69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C\Desktop\ццц.jpg"/>
          <p:cNvPicPr>
            <a:picLocks noChangeAspect="1" noChangeArrowheads="1"/>
          </p:cNvPicPr>
          <p:nvPr/>
        </p:nvPicPr>
        <p:blipFill>
          <a:blip r:embed="rId2" cstate="print"/>
          <a:srcRect t="44799"/>
          <a:stretch>
            <a:fillRect/>
          </a:stretch>
        </p:blipFill>
        <p:spPr bwMode="auto">
          <a:xfrm>
            <a:off x="3635896" y="4941168"/>
            <a:ext cx="3456384" cy="1670662"/>
          </a:xfrm>
          <a:prstGeom prst="rect">
            <a:avLst/>
          </a:prstGeom>
          <a:noFill/>
        </p:spPr>
      </p:pic>
      <p:pic>
        <p:nvPicPr>
          <p:cNvPr id="7" name="Picture 3" descr="C:\Users\AC\Desktop\Юный-экскурсов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1666717" cy="6953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55776" y="332656"/>
            <a:ext cx="453650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ПУТЬ В ПРОФЕССИЮ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2420888"/>
            <a:ext cx="4499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будущем мы уверены, что наша профессия – гид-экскурсовод, будет востребована, так как наш Дагестан, приобретает популярность для туристов. Дагестан прекрасен и удивителен и в будущем мы мечтаем открыть свое турагентство, чтобы во всей красе рассказать о нашем Дагестане.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3" name="Picture 1" descr="C:\Users\AC\Desktop\gory-dagestana-oblozhk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3609077" cy="1152128"/>
          </a:xfrm>
          <a:prstGeom prst="rect">
            <a:avLst/>
          </a:prstGeom>
          <a:noFill/>
        </p:spPr>
      </p:pic>
      <p:pic>
        <p:nvPicPr>
          <p:cNvPr id="3074" name="Picture 2" descr="C:\Users\AC\Desktop\4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564904"/>
            <a:ext cx="2327944" cy="1745183"/>
          </a:xfrm>
          <a:prstGeom prst="rect">
            <a:avLst/>
          </a:prstGeom>
          <a:noFill/>
        </p:spPr>
      </p:pic>
      <p:pic>
        <p:nvPicPr>
          <p:cNvPr id="3075" name="Picture 3" descr="C:\Users\AC\Desktop\4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980728"/>
            <a:ext cx="1584176" cy="1584176"/>
          </a:xfrm>
          <a:prstGeom prst="rect">
            <a:avLst/>
          </a:prstGeom>
          <a:noFill/>
        </p:spPr>
      </p:pic>
      <p:pic>
        <p:nvPicPr>
          <p:cNvPr id="3076" name="Picture 4" descr="C:\Users\AC\Desktop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149080"/>
            <a:ext cx="1656978" cy="1424180"/>
          </a:xfrm>
          <a:prstGeom prst="rect">
            <a:avLst/>
          </a:prstGeom>
          <a:noFill/>
        </p:spPr>
      </p:pic>
      <p:pic>
        <p:nvPicPr>
          <p:cNvPr id="3077" name="Picture 5" descr="C:\Users\AC\Desktop\Без назван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509120"/>
            <a:ext cx="1583782" cy="1053935"/>
          </a:xfrm>
          <a:prstGeom prst="rect">
            <a:avLst/>
          </a:prstGeom>
          <a:noFill/>
        </p:spPr>
      </p:pic>
      <p:pic>
        <p:nvPicPr>
          <p:cNvPr id="3078" name="Picture 6" descr="C:\Users\AC\Desktop\Скриншот 14-02-2024 0049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1052736"/>
            <a:ext cx="1241499" cy="1317094"/>
          </a:xfrm>
          <a:prstGeom prst="rect">
            <a:avLst/>
          </a:prstGeom>
          <a:noFill/>
        </p:spPr>
      </p:pic>
      <p:pic>
        <p:nvPicPr>
          <p:cNvPr id="3079" name="Picture 7" descr="C:\Users\AC\Desktop\7d9d158d-1152-4fc8-a98d-4517c58a418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0" y="2996952"/>
            <a:ext cx="1079104" cy="809328"/>
          </a:xfrm>
          <a:prstGeom prst="rect">
            <a:avLst/>
          </a:prstGeom>
          <a:noFill/>
        </p:spPr>
      </p:pic>
      <p:pic>
        <p:nvPicPr>
          <p:cNvPr id="15" name="Picture 3" descr="C:\Users\AC\Desktop\b813753c-8a61-4e53-b8f9-e2296ee2600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4477116"/>
            <a:ext cx="864096" cy="1920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437</TotalTime>
  <Words>277</Words>
  <Application>Microsoft Office PowerPoint</Application>
  <PresentationFormat>Экран (4:3)</PresentationFormat>
  <Paragraphs>53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</dc:creator>
  <cp:lastModifiedBy>AC</cp:lastModifiedBy>
  <cp:revision>29</cp:revision>
  <dcterms:created xsi:type="dcterms:W3CDTF">2024-02-10T00:13:14Z</dcterms:created>
  <dcterms:modified xsi:type="dcterms:W3CDTF">2024-02-13T22:15:31Z</dcterms:modified>
</cp:coreProperties>
</file>